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277" r:id="rId3"/>
    <p:sldId id="276" r:id="rId4"/>
    <p:sldId id="271" r:id="rId5"/>
    <p:sldId id="26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ward, Jodi L" initials="HJ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3E9A0AD9-6D6D-40BC-8F54-AECD1069DC4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9C1EBFA8-3A68-4B99-AB50-B44B227E33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7108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B4F6F622-E2EB-4F91-99EF-778550E6E5C2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3514B33-5856-45CF-952A-F61DFC5DAB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574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14B33-5856-45CF-952A-F61DFC5DAB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363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E56D4AA-C819-4F44-B9B3-119F7115323E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228600"/>
            <a:ext cx="8229600" cy="236220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92D050"/>
                </a:solidFill>
              </a:rPr>
              <a:t>COLLABORATIVE DRILL RIG 1-HOUR NO</a:t>
            </a:r>
            <a:r>
              <a:rPr lang="en-US" sz="4400" b="1" baseline="-25000" dirty="0" smtClean="0">
                <a:solidFill>
                  <a:srgbClr val="92D050"/>
                </a:solidFill>
              </a:rPr>
              <a:t>2 </a:t>
            </a:r>
            <a:r>
              <a:rPr lang="en-US" sz="4400" b="1" dirty="0" smtClean="0">
                <a:solidFill>
                  <a:srgbClr val="92D050"/>
                </a:solidFill>
              </a:rPr>
              <a:t> IMPACTS STUDY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209800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April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0207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STUDY CONCEPTS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/>
          <a:lstStyle/>
          <a:p>
            <a:r>
              <a:rPr lang="en-US" sz="2400" dirty="0" smtClean="0"/>
              <a:t>Collaborative effort between BLM, EPA, States, other FLMs and the Oil and Gas Industry to better predict 1-hour 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impacts from drill rigs through a field study:</a:t>
            </a:r>
          </a:p>
          <a:p>
            <a:pPr lvl="1"/>
            <a:r>
              <a:rPr lang="en-US" sz="2000" b="1" dirty="0" smtClean="0"/>
              <a:t>Monitoring</a:t>
            </a:r>
            <a:endParaRPr lang="en-US" sz="2000" b="1" dirty="0"/>
          </a:p>
          <a:p>
            <a:pPr lvl="2"/>
            <a:r>
              <a:rPr lang="en-US" sz="2000" dirty="0"/>
              <a:t>NO</a:t>
            </a:r>
            <a:r>
              <a:rPr lang="en-US" sz="2000" baseline="-25000" dirty="0"/>
              <a:t>2</a:t>
            </a:r>
            <a:r>
              <a:rPr lang="en-US" sz="2000" dirty="0"/>
              <a:t> concentrations at multiple locations near operating drill rigs</a:t>
            </a:r>
          </a:p>
          <a:p>
            <a:pPr lvl="2"/>
            <a:r>
              <a:rPr lang="en-US" sz="2000" dirty="0"/>
              <a:t>Meteorological conditions (i.e. – met stations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b="1" dirty="0"/>
              <a:t>Measuring</a:t>
            </a:r>
          </a:p>
          <a:p>
            <a:pPr lvl="2"/>
            <a:r>
              <a:rPr lang="en-US" sz="2000" dirty="0"/>
              <a:t>Drill rig emissions (i.e. – stack testing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b="1" dirty="0"/>
              <a:t>Modeling</a:t>
            </a:r>
          </a:p>
          <a:p>
            <a:pPr lvl="2"/>
            <a:r>
              <a:rPr lang="en-US" sz="2000" dirty="0"/>
              <a:t>Model using data from monitoring and </a:t>
            </a:r>
          </a:p>
          <a:p>
            <a:pPr marL="630936" lvl="2" indent="0">
              <a:buNone/>
            </a:pPr>
            <a:r>
              <a:rPr lang="en-US" sz="2000" dirty="0"/>
              <a:t>measurements</a:t>
            </a:r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302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92D050"/>
                </a:solidFill>
              </a:rPr>
              <a:t>STUDY OBJECTIVES</a:t>
            </a:r>
            <a:endParaRPr lang="en-US" sz="44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sz="3100" dirty="0" smtClean="0"/>
              <a:t>Data Gathering</a:t>
            </a:r>
          </a:p>
          <a:p>
            <a:pPr lvl="1"/>
            <a:r>
              <a:rPr lang="en-US" sz="2300" dirty="0" smtClean="0"/>
              <a:t>Better emissions and impact data to inform oil and gas production NEPA analyses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sz="3100" dirty="0" smtClean="0"/>
              <a:t>Oil &amp; Gas Drill Rig Impact data</a:t>
            </a:r>
          </a:p>
          <a:p>
            <a:pPr lvl="1"/>
            <a:r>
              <a:rPr lang="en-US" sz="2400" dirty="0" smtClean="0"/>
              <a:t>Monitored and modeled impacts </a:t>
            </a:r>
            <a:endParaRPr lang="en-US" sz="2400" dirty="0"/>
          </a:p>
          <a:p>
            <a:pPr lvl="1"/>
            <a:endParaRPr lang="en-US" sz="2300" dirty="0" smtClean="0"/>
          </a:p>
          <a:p>
            <a:r>
              <a:rPr lang="en-US" sz="3100" dirty="0" smtClean="0"/>
              <a:t>1-hour NO</a:t>
            </a:r>
            <a:r>
              <a:rPr lang="en-US" sz="3100" baseline="-25000" dirty="0" smtClean="0"/>
              <a:t>2</a:t>
            </a:r>
            <a:r>
              <a:rPr lang="en-US" sz="3100" dirty="0" smtClean="0"/>
              <a:t> Modeling</a:t>
            </a:r>
          </a:p>
          <a:p>
            <a:pPr lvl="1"/>
            <a:r>
              <a:rPr lang="en-US" sz="2300" dirty="0" smtClean="0"/>
              <a:t>Develop more accurate methodology for drill</a:t>
            </a:r>
          </a:p>
          <a:p>
            <a:pPr marL="411480" lvl="1" indent="0">
              <a:buNone/>
            </a:pPr>
            <a:r>
              <a:rPr lang="en-US" sz="2300" dirty="0" smtClean="0"/>
              <a:t> rig emission impacts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26121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92D050"/>
                </a:solidFill>
              </a:rPr>
              <a:t>STUDY BENEFITS</a:t>
            </a:r>
            <a:endParaRPr lang="en-US" sz="44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Collection </a:t>
            </a:r>
            <a:r>
              <a:rPr lang="en-US" sz="2800" dirty="0" smtClean="0"/>
              <a:t>of </a:t>
            </a:r>
            <a:r>
              <a:rPr lang="en-US" sz="2800" dirty="0" smtClean="0"/>
              <a:t>ambient and emissions rate data </a:t>
            </a:r>
            <a:r>
              <a:rPr lang="en-US" sz="2800" dirty="0" smtClean="0"/>
              <a:t>to inform model performance evaluation</a:t>
            </a:r>
          </a:p>
          <a:p>
            <a:r>
              <a:rPr lang="en-US" sz="2800" dirty="0" smtClean="0"/>
              <a:t>Improves NEPA analysis by providing scientific basis </a:t>
            </a:r>
            <a:r>
              <a:rPr lang="en-US" sz="2800" dirty="0" smtClean="0"/>
              <a:t>and </a:t>
            </a:r>
            <a:r>
              <a:rPr lang="en-US" sz="2800" dirty="0" smtClean="0"/>
              <a:t>accurate public disclosure of drill rig impacts</a:t>
            </a:r>
          </a:p>
          <a:p>
            <a:r>
              <a:rPr lang="en-US" sz="2800" dirty="0" smtClean="0"/>
              <a:t>Provides data for evaluation of performance of the OLM and PVMRM methods to determine 1-hour 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impacts</a:t>
            </a:r>
          </a:p>
          <a:p>
            <a:r>
              <a:rPr lang="en-US" sz="2800" dirty="0" smtClean="0"/>
              <a:t>Collaborative approach allows for input and funding from federal agencies, states and industry, all who need better information about 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impacts  </a:t>
            </a:r>
          </a:p>
          <a:p>
            <a:endParaRPr lang="en-US" sz="28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989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92D050"/>
                </a:solidFill>
              </a:rPr>
              <a:t>NEXT STEPS</a:t>
            </a:r>
            <a:endParaRPr lang="en-US" sz="44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48650" cy="452628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Workplan</a:t>
            </a:r>
            <a:r>
              <a:rPr lang="en-US" sz="2400" dirty="0" smtClean="0"/>
              <a:t> development</a:t>
            </a:r>
          </a:p>
          <a:p>
            <a:pPr lvl="1"/>
            <a:r>
              <a:rPr lang="en-US" sz="2200" dirty="0" smtClean="0"/>
              <a:t>Convene EPA, FLMs, industry and states to discuss concept and collaboration—March-April 2014</a:t>
            </a:r>
            <a:endParaRPr lang="en-US" sz="1800" dirty="0" smtClean="0"/>
          </a:p>
          <a:p>
            <a:pPr marL="411480" lvl="1" indent="0">
              <a:buNone/>
            </a:pPr>
            <a:endParaRPr lang="en-US" sz="1800" dirty="0"/>
          </a:p>
          <a:p>
            <a:r>
              <a:rPr lang="en-US" sz="2400" dirty="0" smtClean="0"/>
              <a:t>Field study design development—March -May 2014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Field data </a:t>
            </a:r>
            <a:r>
              <a:rPr lang="en-US" sz="2400" dirty="0"/>
              <a:t>c</a:t>
            </a:r>
            <a:r>
              <a:rPr lang="en-US" sz="2400" dirty="0" smtClean="0"/>
              <a:t>ollection—May-September 2014</a:t>
            </a:r>
            <a:endParaRPr lang="en-US" sz="2400" dirty="0"/>
          </a:p>
          <a:p>
            <a:pPr marL="411480" lvl="1" indent="0">
              <a:buNone/>
            </a:pPr>
            <a:endParaRPr lang="en-US" sz="1800" dirty="0"/>
          </a:p>
          <a:p>
            <a:r>
              <a:rPr lang="en-US" sz="2400" dirty="0" smtClean="0"/>
              <a:t>Data analysis, model evaluation, reporting—September 2014-February 2015</a:t>
            </a:r>
            <a:endParaRPr lang="en-US" sz="2400" dirty="0"/>
          </a:p>
          <a:p>
            <a:pPr marL="514350" indent="-514350">
              <a:buAutoNum type="arabicPeriod"/>
            </a:pPr>
            <a:endParaRPr lang="en-US" sz="2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10600" y="1600200"/>
            <a:ext cx="95250" cy="452628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85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</TotalTime>
  <Words>229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COLLABORATIVE DRILL RIG 1-HOUR NO2  IMPACTS STUDY</vt:lpstr>
      <vt:lpstr>STUDY CONCEPTS</vt:lpstr>
      <vt:lpstr>STUDY OBJECTIVES</vt:lpstr>
      <vt:lpstr>STUDY BENEFITS</vt:lpstr>
      <vt:lpstr>NEXT STEPS</vt:lpstr>
    </vt:vector>
  </TitlesOfParts>
  <Company>Bureau of Land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1-hour NO2 modeling issues for BLM</dc:title>
  <dc:creator>Uhl, Mary A</dc:creator>
  <cp:lastModifiedBy>Tom Moore</cp:lastModifiedBy>
  <cp:revision>115</cp:revision>
  <cp:lastPrinted>2013-03-18T12:43:40Z</cp:lastPrinted>
  <dcterms:created xsi:type="dcterms:W3CDTF">2013-02-11T17:23:53Z</dcterms:created>
  <dcterms:modified xsi:type="dcterms:W3CDTF">2014-04-01T16:08:08Z</dcterms:modified>
</cp:coreProperties>
</file>